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Tajanstveni kontinent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759450" y="263166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Atlas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759450" y="541017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Močvara Sud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759450" y="402092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Etiopsko-somalijsko visočje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4" y="1551398"/>
            <a:ext cx="531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Koji su najviši dijelovi niske Afrike?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2B8521-9087-45DA-955D-412FCC6A1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422" y="1551398"/>
            <a:ext cx="5434885" cy="49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472859" y="27175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Mawenzija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472859" y="524707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Uhuru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472859" y="398229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Shire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Kako se zove najviši vrh Afrike?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06C7FDC-A1DD-413D-83DC-2A86E3A34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057" y="2717514"/>
            <a:ext cx="4705033" cy="340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Južni hladni pojas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Južni umjereni pojas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Sjeverni umjereni pojas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Žarki pojas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U kojem toplinskom pojasu se nalazi najveći dio površine Afrike?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50550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Gibraltar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50550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Hormuz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Panamski kanal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Sueski kanal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Obzirom da je Afrika predstavljala veliku prometnu prepreku u morskom povezivanju Azije i Europe, 1869. prokopan je umjetni kanal između Afrike i Azije. Koji je njegov naziv?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689675" y="27175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Ras ben </a:t>
            </a:r>
            <a:r>
              <a:rPr lang="hr-HR" dirty="0" err="1"/>
              <a:t>Sakka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689675" y="519390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Rt </a:t>
            </a:r>
            <a:r>
              <a:rPr lang="hr-HR" dirty="0" err="1"/>
              <a:t>Agullhas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689675" y="395570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Ras </a:t>
            </a:r>
            <a:r>
              <a:rPr lang="hr-HR" dirty="0" err="1"/>
              <a:t>Hafun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Kako se zove najjužnija afrička točka?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5BA0C55-F1AE-4910-9C65-F92B966CC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306" y="2485747"/>
            <a:ext cx="3554569" cy="35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142</Words>
  <Application>Microsoft Office PowerPoint</Application>
  <PresentationFormat>Široki zaslon</PresentationFormat>
  <Paragraphs>35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Tajanstveni kontinent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21</cp:revision>
  <dcterms:created xsi:type="dcterms:W3CDTF">2021-01-04T08:54:24Z</dcterms:created>
  <dcterms:modified xsi:type="dcterms:W3CDTF">2021-08-15T14:40:01Z</dcterms:modified>
</cp:coreProperties>
</file>